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erriweather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151C"/>
    <a:srgbClr val="09141A"/>
    <a:srgbClr val="091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186" y="-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2391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50198" y="2408873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Car Dealership Website: </a:t>
            </a:r>
            <a:r>
              <a:rPr lang="en-US" sz="4850" dirty="0" smtClean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Car Nexus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4321612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Welcome! Today I'll present my car dealership website, a project I built for my college coursework.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198" y="5407343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818" y="5414963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478" y="5388888"/>
            <a:ext cx="2933224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by Neeraj </a:t>
            </a:r>
            <a:r>
              <a:rPr lang="en-US" sz="2400" b="1" dirty="0" smtClean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Khemani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</a:rPr>
              <a:t> </a:t>
            </a:r>
            <a:r>
              <a:rPr lang="en-US" sz="2400" b="1" dirty="0" smtClean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</a:rPr>
              <a:t>        24K-0548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</a:rPr>
              <a:t> </a:t>
            </a:r>
            <a:r>
              <a:rPr lang="en-US" sz="2400" b="1" dirty="0" smtClean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</a:rPr>
              <a:t>        (Leader)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007509" cy="82296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2877800" y="7639050"/>
            <a:ext cx="1647825" cy="495300"/>
          </a:xfrm>
          <a:prstGeom prst="rect">
            <a:avLst/>
          </a:prstGeom>
          <a:solidFill>
            <a:srgbClr val="09151B"/>
          </a:solidFill>
          <a:ln>
            <a:solidFill>
              <a:srgbClr val="0914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3896975" y="352425"/>
            <a:ext cx="352425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896975" y="352425"/>
            <a:ext cx="35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5578" y="641866"/>
            <a:ext cx="10733484" cy="728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Next Steps and Future Improvements</a:t>
            </a:r>
            <a:endParaRPr lang="en-US" sz="4550" dirty="0"/>
          </a:p>
        </p:txBody>
      </p:sp>
      <p:sp>
        <p:nvSpPr>
          <p:cNvPr id="3" name="Shape 1"/>
          <p:cNvSpPr/>
          <p:nvPr/>
        </p:nvSpPr>
        <p:spPr>
          <a:xfrm>
            <a:off x="815578" y="1836063"/>
            <a:ext cx="2166461" cy="1715333"/>
          </a:xfrm>
          <a:prstGeom prst="roundRect">
            <a:avLst>
              <a:gd name="adj" fmla="val 570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6203" y="2460784"/>
            <a:ext cx="128230" cy="465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3215045" y="2069068"/>
            <a:ext cx="2912745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 Features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3215045" y="2572822"/>
            <a:ext cx="10366772" cy="745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Adding features like online financing and appointment scheduling would improve user convenience.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3098483" y="3536156"/>
            <a:ext cx="10599896" cy="15240"/>
          </a:xfrm>
          <a:prstGeom prst="roundRect">
            <a:avLst>
              <a:gd name="adj" fmla="val 642192"/>
            </a:avLst>
          </a:prstGeom>
          <a:solidFill>
            <a:srgbClr val="194A99"/>
          </a:solidFill>
          <a:ln/>
        </p:spPr>
      </p:sp>
      <p:sp>
        <p:nvSpPr>
          <p:cNvPr id="8" name="Shape 6"/>
          <p:cNvSpPr/>
          <p:nvPr/>
        </p:nvSpPr>
        <p:spPr>
          <a:xfrm>
            <a:off x="815578" y="3667839"/>
            <a:ext cx="4333042" cy="1715333"/>
          </a:xfrm>
          <a:prstGeom prst="roundRect">
            <a:avLst>
              <a:gd name="adj" fmla="val 570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56203" y="4292560"/>
            <a:ext cx="174188" cy="465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250" dirty="0"/>
          </a:p>
        </p:txBody>
      </p:sp>
      <p:sp>
        <p:nvSpPr>
          <p:cNvPr id="10" name="Text 8"/>
          <p:cNvSpPr/>
          <p:nvPr/>
        </p:nvSpPr>
        <p:spPr>
          <a:xfrm>
            <a:off x="5381625" y="3900845"/>
            <a:ext cx="3096101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Improve Accessibility</a:t>
            </a:r>
            <a:endParaRPr lang="en-US" sz="2250" dirty="0"/>
          </a:p>
        </p:txBody>
      </p:sp>
      <p:sp>
        <p:nvSpPr>
          <p:cNvPr id="11" name="Text 9"/>
          <p:cNvSpPr/>
          <p:nvPr/>
        </p:nvSpPr>
        <p:spPr>
          <a:xfrm>
            <a:off x="5381625" y="4404598"/>
            <a:ext cx="8200192" cy="745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Implementing accessibility features would ensure inclusivity for all users.</a:t>
            </a:r>
            <a:endParaRPr lang="en-US" sz="1800" dirty="0"/>
          </a:p>
        </p:txBody>
      </p:sp>
      <p:sp>
        <p:nvSpPr>
          <p:cNvPr id="12" name="Shape 10"/>
          <p:cNvSpPr/>
          <p:nvPr/>
        </p:nvSpPr>
        <p:spPr>
          <a:xfrm>
            <a:off x="5265063" y="5367933"/>
            <a:ext cx="8433316" cy="15240"/>
          </a:xfrm>
          <a:prstGeom prst="roundRect">
            <a:avLst>
              <a:gd name="adj" fmla="val 642192"/>
            </a:avLst>
          </a:prstGeom>
          <a:solidFill>
            <a:srgbClr val="194A99"/>
          </a:solidFill>
          <a:ln/>
        </p:spPr>
      </p:sp>
      <p:sp>
        <p:nvSpPr>
          <p:cNvPr id="13" name="Shape 11"/>
          <p:cNvSpPr/>
          <p:nvPr/>
        </p:nvSpPr>
        <p:spPr>
          <a:xfrm>
            <a:off x="815578" y="5499616"/>
            <a:ext cx="6499622" cy="2088118"/>
          </a:xfrm>
          <a:prstGeom prst="roundRect">
            <a:avLst>
              <a:gd name="adj" fmla="val 4687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56203" y="6310670"/>
            <a:ext cx="163116" cy="465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250" dirty="0"/>
          </a:p>
        </p:txBody>
      </p:sp>
      <p:sp>
        <p:nvSpPr>
          <p:cNvPr id="15" name="Text 13"/>
          <p:cNvSpPr/>
          <p:nvPr/>
        </p:nvSpPr>
        <p:spPr>
          <a:xfrm>
            <a:off x="7548205" y="5732621"/>
            <a:ext cx="2912745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Expand Content</a:t>
            </a:r>
            <a:endParaRPr lang="en-US" sz="2250" dirty="0"/>
          </a:p>
        </p:txBody>
      </p:sp>
      <p:sp>
        <p:nvSpPr>
          <p:cNvPr id="16" name="Text 14"/>
          <p:cNvSpPr/>
          <p:nvPr/>
        </p:nvSpPr>
        <p:spPr>
          <a:xfrm>
            <a:off x="7548205" y="6236375"/>
            <a:ext cx="6033611" cy="1118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Adding comprehensive blog posts and articles on car maintenance and automotive trends could engage users.</a:t>
            </a:r>
            <a:endParaRPr lang="en-US" sz="1800" dirty="0"/>
          </a:p>
        </p:txBody>
      </p:sp>
      <p:sp>
        <p:nvSpPr>
          <p:cNvPr id="17" name="Rectangle 16"/>
          <p:cNvSpPr/>
          <p:nvPr/>
        </p:nvSpPr>
        <p:spPr>
          <a:xfrm>
            <a:off x="12877800" y="7639050"/>
            <a:ext cx="1647825" cy="495300"/>
          </a:xfrm>
          <a:prstGeom prst="rect">
            <a:avLst/>
          </a:prstGeom>
          <a:solidFill>
            <a:srgbClr val="09151B"/>
          </a:solidFill>
          <a:ln>
            <a:solidFill>
              <a:srgbClr val="0914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3896975" y="352425"/>
            <a:ext cx="352425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3839825" y="352425"/>
            <a:ext cx="476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679" y="1959561"/>
            <a:ext cx="7996118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Group </a:t>
            </a:r>
            <a:r>
              <a:rPr lang="en-US" sz="4850" dirty="0" smtClean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Members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98692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 smtClean="0">
                <a:solidFill>
                  <a:srgbClr val="F5F0F0"/>
                </a:solidFill>
                <a:latin typeface="Merriweather" pitchFamily="34" charset="0"/>
              </a:rPr>
              <a:t>Ammar Kamran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619268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 smtClean="0">
                <a:solidFill>
                  <a:srgbClr val="E2E6E9"/>
                </a:solidFill>
                <a:latin typeface="Merriweather" pitchFamily="34" charset="0"/>
              </a:rPr>
              <a:t>24K-0732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98692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 smtClean="0">
                <a:solidFill>
                  <a:srgbClr val="F5F0F0"/>
                </a:solidFill>
                <a:latin typeface="Merriweather" pitchFamily="34" charset="0"/>
              </a:rPr>
              <a:t>Atta-Ur-</a:t>
            </a:r>
            <a:r>
              <a:rPr lang="en-US" sz="2400" dirty="0" err="1" smtClean="0">
                <a:solidFill>
                  <a:srgbClr val="F5F0F0"/>
                </a:solidFill>
                <a:latin typeface="Merriweather" pitchFamily="34" charset="0"/>
              </a:rPr>
              <a:t>Rehman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619268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 smtClean="0">
                <a:solidFill>
                  <a:srgbClr val="E2E6E9"/>
                </a:solidFill>
                <a:latin typeface="Merriweather" pitchFamily="34" charset="0"/>
              </a:rPr>
              <a:t>24K-0969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692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 smtClean="0">
                <a:solidFill>
                  <a:srgbClr val="F5F0F0"/>
                </a:solidFill>
                <a:latin typeface="Merriweather" pitchFamily="34" charset="0"/>
              </a:rPr>
              <a:t>Abdur</a:t>
            </a:r>
            <a:r>
              <a:rPr lang="en-US" sz="2400" dirty="0">
                <a:solidFill>
                  <a:srgbClr val="F5F0F0"/>
                </a:solidFill>
                <a:latin typeface="Merriweather" pitchFamily="34" charset="0"/>
              </a:rPr>
              <a:t> </a:t>
            </a:r>
            <a:r>
              <a:rPr lang="en-US" sz="2400" dirty="0" smtClean="0">
                <a:solidFill>
                  <a:srgbClr val="F5F0F0"/>
                </a:solidFill>
                <a:latin typeface="Merriweather" pitchFamily="34" charset="0"/>
              </a:rPr>
              <a:t>Rafay</a:t>
            </a:r>
          </a:p>
          <a:p>
            <a:pPr marL="0" indent="0">
              <a:lnSpc>
                <a:spcPts val="3000"/>
              </a:lnSpc>
              <a:buNone/>
            </a:pP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19268"/>
            <a:ext cx="3898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 smtClean="0">
                <a:solidFill>
                  <a:srgbClr val="E2E6E9"/>
                </a:solidFill>
                <a:latin typeface="Merriweather" pitchFamily="34" charset="0"/>
              </a:rPr>
              <a:t>24K-0593</a:t>
            </a:r>
            <a:endParaRPr lang="en-US" sz="1900" dirty="0"/>
          </a:p>
        </p:txBody>
      </p:sp>
      <p:sp>
        <p:nvSpPr>
          <p:cNvPr id="9" name="Rectangle 8"/>
          <p:cNvSpPr/>
          <p:nvPr/>
        </p:nvSpPr>
        <p:spPr>
          <a:xfrm>
            <a:off x="12877800" y="7639050"/>
            <a:ext cx="1647825" cy="495300"/>
          </a:xfrm>
          <a:prstGeom prst="rect">
            <a:avLst/>
          </a:prstGeom>
          <a:solidFill>
            <a:srgbClr val="09151B"/>
          </a:solidFill>
          <a:ln>
            <a:solidFill>
              <a:srgbClr val="0914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3956506" y="352425"/>
            <a:ext cx="35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3896975" y="352425"/>
            <a:ext cx="352425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3896975" y="352425"/>
            <a:ext cx="35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566154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Introduction: The Project Goal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478893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project aimed to create a user-friendly car dealership website, showcasing a range of vehicles and simplifying the customer journey.</a:t>
            </a:r>
            <a:endParaRPr lang="en-US" sz="1900" dirty="0"/>
          </a:p>
        </p:txBody>
      </p:sp>
      <p:sp>
        <p:nvSpPr>
          <p:cNvPr id="5" name="Rectangle 4"/>
          <p:cNvSpPr/>
          <p:nvPr/>
        </p:nvSpPr>
        <p:spPr>
          <a:xfrm>
            <a:off x="228600" y="180975"/>
            <a:ext cx="352425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28600" y="180975"/>
            <a:ext cx="35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12006" y="3904417"/>
            <a:ext cx="6023491" cy="725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Home Page Overview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12006" y="5238393"/>
            <a:ext cx="521970" cy="521970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6434" y="5325308"/>
            <a:ext cx="153114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1565910" y="5238393"/>
            <a:ext cx="3037523" cy="362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>
              <a:lnSpc>
                <a:spcPts val="2850"/>
              </a:lnSpc>
              <a:buAutoNum type="arabicPeriod"/>
            </a:pPr>
            <a:r>
              <a:rPr lang="en-US" sz="2250" dirty="0" smtClean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Responsive</a:t>
            </a:r>
          </a:p>
          <a:p>
            <a:pPr marL="457200" indent="-457200">
              <a:lnSpc>
                <a:spcPts val="2850"/>
              </a:lnSpc>
              <a:buAutoNum type="arabicPeriod"/>
            </a:pP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565910" y="5740122"/>
            <a:ext cx="3426976" cy="1484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homepage features an eye-catching banner image of a featured car with a clear call-to-action.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5224820" y="5238393"/>
            <a:ext cx="521970" cy="521970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81744" y="5325308"/>
            <a:ext cx="208121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5978723" y="5238393"/>
            <a:ext cx="2958346" cy="362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2. Vehicle Highlights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5978723" y="5740122"/>
            <a:ext cx="3426976" cy="1484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curated selection of popular vehicles is showcased, with concise descriptions and pricing.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9637633" y="5238393"/>
            <a:ext cx="521970" cy="521970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01106" y="5325308"/>
            <a:ext cx="194905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10391537" y="5238393"/>
            <a:ext cx="3250883" cy="362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3. Contact Information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0391537" y="5740122"/>
            <a:ext cx="3426976" cy="1484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homepage prominently displays contact information, ensuring easy communication.</a:t>
            </a:r>
            <a:endParaRPr lang="en-US" sz="18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3578941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2877800" y="7639050"/>
            <a:ext cx="1647825" cy="495300"/>
          </a:xfrm>
          <a:prstGeom prst="rect">
            <a:avLst/>
          </a:prstGeom>
          <a:solidFill>
            <a:srgbClr val="09151B"/>
          </a:solidFill>
          <a:ln>
            <a:solidFill>
              <a:srgbClr val="0914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3896975" y="180975"/>
            <a:ext cx="352425" cy="342900"/>
          </a:xfrm>
          <a:prstGeom prst="rect">
            <a:avLst/>
          </a:prstGeom>
          <a:solidFill>
            <a:srgbClr val="0915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3896975" y="180975"/>
            <a:ext cx="35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24865" y="3790474"/>
            <a:ext cx="9047798" cy="736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50"/>
              </a:lnSpc>
              <a:buNone/>
            </a:pPr>
            <a:r>
              <a:rPr lang="en-US" sz="4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Cars Page: Exploring Inventory</a:t>
            </a:r>
            <a:endParaRPr lang="en-US" sz="4600" dirty="0"/>
          </a:p>
        </p:txBody>
      </p:sp>
      <p:sp>
        <p:nvSpPr>
          <p:cNvPr id="4" name="Shape 1"/>
          <p:cNvSpPr/>
          <p:nvPr/>
        </p:nvSpPr>
        <p:spPr>
          <a:xfrm>
            <a:off x="824865" y="4880491"/>
            <a:ext cx="4169807" cy="2504837"/>
          </a:xfrm>
          <a:prstGeom prst="roundRect">
            <a:avLst>
              <a:gd name="adj" fmla="val 395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68110" y="5123736"/>
            <a:ext cx="2946202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Search Filters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68110" y="5633323"/>
            <a:ext cx="3683318" cy="1508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cars page provides filtering options to refine the search, including make, model, year, and price range.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0297" y="4880491"/>
            <a:ext cx="4169807" cy="2504837"/>
          </a:xfrm>
          <a:prstGeom prst="roundRect">
            <a:avLst>
              <a:gd name="adj" fmla="val 395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73541" y="5123736"/>
            <a:ext cx="3251121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Detailed Vehicle Pages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473541" y="5633323"/>
            <a:ext cx="3683318" cy="1508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Each car listing includes high-resolution images, detailed specifications, and a link to view the vehicle's inventory.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5728" y="4880491"/>
            <a:ext cx="4169807" cy="2504837"/>
          </a:xfrm>
          <a:prstGeom prst="roundRect">
            <a:avLst>
              <a:gd name="adj" fmla="val 395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8973" y="5123736"/>
            <a:ext cx="2946202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Interactive Features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9878973" y="5633323"/>
            <a:ext cx="3683318" cy="1508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 smtClean="0">
                <a:solidFill>
                  <a:srgbClr val="E2E6E9"/>
                </a:solidFill>
                <a:latin typeface="Merriweather" pitchFamily="34" charset="0"/>
              </a:rPr>
              <a:t>The Car page include a variety of cars with different sections and their features.</a:t>
            </a:r>
            <a:endParaRPr lang="en-US" sz="185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3547229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2877800" y="7639050"/>
            <a:ext cx="1647825" cy="495300"/>
          </a:xfrm>
          <a:prstGeom prst="rect">
            <a:avLst/>
          </a:prstGeom>
          <a:solidFill>
            <a:srgbClr val="09151B"/>
          </a:solidFill>
          <a:ln>
            <a:solidFill>
              <a:srgbClr val="0914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3896975" y="352425"/>
            <a:ext cx="352425" cy="342900"/>
          </a:xfrm>
          <a:prstGeom prst="rect">
            <a:avLst/>
          </a:prstGeom>
          <a:solidFill>
            <a:srgbClr val="0915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3896975" y="352425"/>
            <a:ext cx="35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06755" y="680918"/>
            <a:ext cx="6471404" cy="631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Login Page: Secure Access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755" y="1614845"/>
            <a:ext cx="504825" cy="5048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6755" y="2321600"/>
            <a:ext cx="2761655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Secure Authentication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06755" y="2758202"/>
            <a:ext cx="7730490" cy="646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login page uses industry-standard security measures to protect user information.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55" y="4010025"/>
            <a:ext cx="504825" cy="5048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6755" y="4716780"/>
            <a:ext cx="2524363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Encryption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06755" y="5153382"/>
            <a:ext cx="7730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Sensitive user data is encrypted during transmission, safeguarding privacy.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755" y="6082189"/>
            <a:ext cx="504825" cy="5048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6755" y="6788944"/>
            <a:ext cx="2566868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Password Protection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06755" y="7225546"/>
            <a:ext cx="773049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Strong password policies and secure login procedures are implemented.</a:t>
            </a:r>
            <a:endParaRPr lang="en-US" sz="155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0"/>
            <a:ext cx="6400799" cy="82296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00025" y="180975"/>
            <a:ext cx="352425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00025" y="180975"/>
            <a:ext cx="35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  <a:endParaRPr lang="en-US"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1168" y="607695"/>
            <a:ext cx="7601664" cy="13770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Contact Page: Easy Communication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6445" y="2315289"/>
            <a:ext cx="30480" cy="5306497"/>
          </a:xfrm>
          <a:prstGeom prst="roundRect">
            <a:avLst>
              <a:gd name="adj" fmla="val 303639"/>
            </a:avLst>
          </a:prstGeom>
          <a:solidFill>
            <a:srgbClr val="194A99"/>
          </a:solidFill>
          <a:ln/>
        </p:spPr>
      </p:sp>
      <p:sp>
        <p:nvSpPr>
          <p:cNvPr id="5" name="Shape 2"/>
          <p:cNvSpPr/>
          <p:nvPr/>
        </p:nvSpPr>
        <p:spPr>
          <a:xfrm>
            <a:off x="1319093" y="2795826"/>
            <a:ext cx="771168" cy="30480"/>
          </a:xfrm>
          <a:prstGeom prst="roundRect">
            <a:avLst>
              <a:gd name="adj" fmla="val 303639"/>
            </a:avLst>
          </a:prstGeom>
          <a:solidFill>
            <a:srgbClr val="194A99"/>
          </a:solidFill>
          <a:ln/>
        </p:spPr>
      </p:sp>
      <p:sp>
        <p:nvSpPr>
          <p:cNvPr id="6" name="Shape 3"/>
          <p:cNvSpPr/>
          <p:nvPr/>
        </p:nvSpPr>
        <p:spPr>
          <a:xfrm>
            <a:off x="853797" y="2563178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8938" y="2645807"/>
            <a:ext cx="14537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3623" y="2535555"/>
            <a:ext cx="2754392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Contact Form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3623" y="3011924"/>
            <a:ext cx="6059210" cy="705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user-friendly contact form allows customers to submit inquiries and feedback directly.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093" y="4638080"/>
            <a:ext cx="771168" cy="30480"/>
          </a:xfrm>
          <a:prstGeom prst="roundRect">
            <a:avLst>
              <a:gd name="adj" fmla="val 303639"/>
            </a:avLst>
          </a:prstGeom>
          <a:solidFill>
            <a:srgbClr val="194A99"/>
          </a:solidFill>
          <a:ln/>
        </p:spPr>
      </p:sp>
      <p:sp>
        <p:nvSpPr>
          <p:cNvPr id="11" name="Shape 8"/>
          <p:cNvSpPr/>
          <p:nvPr/>
        </p:nvSpPr>
        <p:spPr>
          <a:xfrm>
            <a:off x="853797" y="4405432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02863" y="4488061"/>
            <a:ext cx="197644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3623" y="4377809"/>
            <a:ext cx="2754392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Address and Phone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3623" y="4854178"/>
            <a:ext cx="6059210" cy="705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contact page displays the dealership's physical address, phone number, and email address.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093" y="6480334"/>
            <a:ext cx="771168" cy="30480"/>
          </a:xfrm>
          <a:prstGeom prst="roundRect">
            <a:avLst>
              <a:gd name="adj" fmla="val 303639"/>
            </a:avLst>
          </a:prstGeom>
          <a:solidFill>
            <a:srgbClr val="194A99"/>
          </a:solidFill>
          <a:ln/>
        </p:spPr>
      </p:sp>
      <p:sp>
        <p:nvSpPr>
          <p:cNvPr id="16" name="Shape 13"/>
          <p:cNvSpPr/>
          <p:nvPr/>
        </p:nvSpPr>
        <p:spPr>
          <a:xfrm>
            <a:off x="853797" y="6247686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09174" y="6330315"/>
            <a:ext cx="185023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3623" y="6220063"/>
            <a:ext cx="2754392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Interactive Map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3623" y="6696432"/>
            <a:ext cx="6059210" cy="705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 interactive map with directions assists customers in finding the dealership's location.</a:t>
            </a:r>
            <a:endParaRPr lang="en-US" sz="1700" dirty="0"/>
          </a:p>
        </p:txBody>
      </p:sp>
      <p:sp>
        <p:nvSpPr>
          <p:cNvPr id="21" name="Rectangle 20"/>
          <p:cNvSpPr/>
          <p:nvPr/>
        </p:nvSpPr>
        <p:spPr>
          <a:xfrm>
            <a:off x="12877800" y="7639050"/>
            <a:ext cx="1647825" cy="495300"/>
          </a:xfrm>
          <a:prstGeom prst="rect">
            <a:avLst/>
          </a:prstGeom>
          <a:solidFill>
            <a:srgbClr val="09151B"/>
          </a:solidFill>
          <a:ln>
            <a:solidFill>
              <a:srgbClr val="0914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291689" y="238363"/>
            <a:ext cx="352425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291690" y="238363"/>
            <a:ext cx="35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0" y="0"/>
            <a:ext cx="57150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0423" y="592455"/>
            <a:ext cx="7635954" cy="1346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Website Design and User Experience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423" y="2262188"/>
            <a:ext cx="1077278" cy="17235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0836" y="2477572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Responsive Design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40836" y="2943344"/>
            <a:ext cx="623554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website adapts to different screen sizes, ensuring a seamless experience across devices.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0423" y="3985736"/>
            <a:ext cx="1077278" cy="17235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0836" y="4201120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Intuitive Navigation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40836" y="4666893"/>
            <a:ext cx="623554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Clear navigation </a:t>
            </a:r>
            <a:r>
              <a:rPr lang="en-US" sz="1650" dirty="0" smtClean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menus 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and breadcrumbs guide users through the website.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0423" y="5709285"/>
            <a:ext cx="1077278" cy="19309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0836" y="5924669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Visually Appealing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40836" y="6390442"/>
            <a:ext cx="623554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modern design with high-quality images, engaging content, and consistent branding creates a positive user experience.</a:t>
            </a:r>
            <a:endParaRPr lang="en-US" sz="1650" dirty="0"/>
          </a:p>
        </p:txBody>
      </p:sp>
      <p:sp>
        <p:nvSpPr>
          <p:cNvPr id="13" name="Rectangle 12"/>
          <p:cNvSpPr/>
          <p:nvPr/>
        </p:nvSpPr>
        <p:spPr>
          <a:xfrm>
            <a:off x="12877800" y="7639050"/>
            <a:ext cx="1647825" cy="495300"/>
          </a:xfrm>
          <a:prstGeom prst="rect">
            <a:avLst/>
          </a:prstGeom>
          <a:solidFill>
            <a:srgbClr val="09151B"/>
          </a:solidFill>
          <a:ln>
            <a:solidFill>
              <a:srgbClr val="0914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3896975" y="352425"/>
            <a:ext cx="352425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3896975" y="352425"/>
            <a:ext cx="35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695444"/>
            <a:ext cx="9841587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Challenges and Lessons Learned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902" y="1960364"/>
            <a:ext cx="2128957" cy="181677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21336" y="2857500"/>
            <a:ext cx="135850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5400675" y="220718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Time Management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5400675" y="2740700"/>
            <a:ext cx="811911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Balancing academic commitments with project development presented a challenge.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15533" y="3792736"/>
            <a:ext cx="8489394" cy="15240"/>
          </a:xfrm>
          <a:prstGeom prst="roundRect">
            <a:avLst>
              <a:gd name="adj" fmla="val 680244"/>
            </a:avLst>
          </a:prstGeom>
          <a:solidFill>
            <a:srgbClr val="194A99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0483" y="3838813"/>
            <a:ext cx="4257913" cy="181677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97047" y="4500443"/>
            <a:ext cx="184547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6465213" y="408563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Technical Skills</a:t>
            </a:r>
            <a:endParaRPr lang="en-US" sz="2400" dirty="0"/>
          </a:p>
        </p:txBody>
      </p:sp>
      <p:sp>
        <p:nvSpPr>
          <p:cNvPr id="11" name="Text 7"/>
          <p:cNvSpPr/>
          <p:nvPr/>
        </p:nvSpPr>
        <p:spPr>
          <a:xfrm>
            <a:off x="6465213" y="4619149"/>
            <a:ext cx="7054572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Developing proficiency in new technologies and frameworks was a learning curve.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6280071" y="5671185"/>
            <a:ext cx="7424857" cy="15240"/>
          </a:xfrm>
          <a:prstGeom prst="roundRect">
            <a:avLst>
              <a:gd name="adj" fmla="val 680244"/>
            </a:avLst>
          </a:prstGeom>
          <a:solidFill>
            <a:srgbClr val="194A99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945" y="5717262"/>
            <a:ext cx="6386870" cy="18167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4003000" y="6378893"/>
            <a:ext cx="172760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0"/>
          <p:cNvSpPr/>
          <p:nvPr/>
        </p:nvSpPr>
        <p:spPr>
          <a:xfrm>
            <a:off x="7529632" y="596407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Testing</a:t>
            </a:r>
            <a:endParaRPr lang="en-US" sz="2400" dirty="0"/>
          </a:p>
        </p:txBody>
      </p:sp>
      <p:sp>
        <p:nvSpPr>
          <p:cNvPr id="16" name="Text 11"/>
          <p:cNvSpPr/>
          <p:nvPr/>
        </p:nvSpPr>
        <p:spPr>
          <a:xfrm>
            <a:off x="7529632" y="6497598"/>
            <a:ext cx="599015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Gathering feedback from potential users helped identify areas for improvement.</a:t>
            </a:r>
            <a:endParaRPr lang="en-US" sz="1900" dirty="0"/>
          </a:p>
        </p:txBody>
      </p:sp>
      <p:sp>
        <p:nvSpPr>
          <p:cNvPr id="17" name="Rectangle 16"/>
          <p:cNvSpPr/>
          <p:nvPr/>
        </p:nvSpPr>
        <p:spPr>
          <a:xfrm>
            <a:off x="12877800" y="7639050"/>
            <a:ext cx="1647825" cy="495300"/>
          </a:xfrm>
          <a:prstGeom prst="rect">
            <a:avLst/>
          </a:prstGeom>
          <a:solidFill>
            <a:srgbClr val="09151B"/>
          </a:solidFill>
          <a:ln>
            <a:solidFill>
              <a:srgbClr val="0914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3896975" y="352425"/>
            <a:ext cx="352425" cy="342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3896975" y="352425"/>
            <a:ext cx="35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Words>473</Words>
  <Application>Microsoft Office PowerPoint</Application>
  <PresentationFormat>Custom</PresentationFormat>
  <Paragraphs>96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Merriweather Bold</vt:lpstr>
      <vt:lpstr>Merriweather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Neeraj Khemani.</cp:lastModifiedBy>
  <cp:revision>8</cp:revision>
  <dcterms:created xsi:type="dcterms:W3CDTF">2024-11-28T20:39:40Z</dcterms:created>
  <dcterms:modified xsi:type="dcterms:W3CDTF">2024-11-29T04:29:19Z</dcterms:modified>
</cp:coreProperties>
</file>